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2" r:id="rId2"/>
    <p:sldId id="261" r:id="rId3"/>
    <p:sldId id="26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clrMru>
    <a:srgbClr val="3F80CD"/>
    <a:srgbClr val="1E2B3B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67" d="100"/>
          <a:sy n="167" d="100"/>
        </p:scale>
        <p:origin x="-2248" y="-96"/>
      </p:cViewPr>
      <p:guideLst>
        <p:guide orient="horz" pos="4205"/>
        <p:guide pos="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A1096-656D-004B-A310-44289D9EC6E7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14C87-DF6A-634A-AD3D-CAB6EA4C1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27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Promotional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CD9CA-E45E-BD4A-AECB-9E269D78963F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4213-71BB-A74A-AB7C-1C9A19DC3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B84D2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137239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Gotham Book"/>
                <a:cs typeface="Gotham Book"/>
              </a:rPr>
              <a:t>Northeastern University Library</a:t>
            </a:r>
            <a:endParaRPr lang="en-US" sz="1400" dirty="0">
              <a:solidFill>
                <a:srgbClr val="2B84D2"/>
              </a:solidFill>
              <a:latin typeface="Gotham Book"/>
              <a:cs typeface="Gotham Book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10882" y="231654"/>
            <a:ext cx="9965764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ok"/>
                <a:cs typeface="Gotham Book"/>
              </a:rPr>
              <a:t>Using Communities to Highlight </a:t>
            </a:r>
            <a:r>
              <a:rPr lang="en-US" sz="2300" b="1" dirty="0">
                <a:latin typeface="Gotham Book"/>
                <a:cs typeface="Gotham Book"/>
              </a:rPr>
              <a:t>Scholarly Content in </a:t>
            </a:r>
            <a:r>
              <a:rPr lang="en-US" sz="2300" b="1" dirty="0" smtClean="0">
                <a:latin typeface="Gotham Book"/>
                <a:cs typeface="Gotham Book"/>
              </a:rPr>
              <a:t>Hydra</a:t>
            </a:r>
          </a:p>
        </p:txBody>
      </p:sp>
    </p:spTree>
    <p:extLst>
      <p:ext uri="{BB962C8B-B14F-4D97-AF65-F5344CB8AC3E}">
        <p14:creationId xmlns:p14="http://schemas.microsoft.com/office/powerpoint/2010/main" val="225699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-410882" y="928039"/>
            <a:ext cx="9965764" cy="686259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3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300" b="1" dirty="0">
                <a:latin typeface="Gotham Bold"/>
                <a:cs typeface="Gotham Bold"/>
              </a:rPr>
              <a:t>Scholarly Content in </a:t>
            </a:r>
            <a:r>
              <a:rPr lang="en-US" sz="2300" b="1" dirty="0" smtClean="0">
                <a:latin typeface="Gotham Bold"/>
                <a:cs typeface="Gotham Bold"/>
              </a:rPr>
              <a:t>Hydra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4046" y="5873927"/>
            <a:ext cx="5615909" cy="1055591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0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2000" dirty="0" smtClean="0">
              <a:solidFill>
                <a:srgbClr val="2B84D2"/>
              </a:solidFill>
              <a:latin typeface="Gotham Medium"/>
              <a:cs typeface="Gotham Medium"/>
            </a:endParaRPr>
          </a:p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600" dirty="0" smtClean="0">
                <a:solidFill>
                  <a:srgbClr val="000000"/>
                </a:solidFill>
                <a:latin typeface="Gotham Medium"/>
                <a:cs typeface="Gotham Medium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6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6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r>
              <a:rPr lang="en-US" sz="2000" dirty="0" smtClean="0">
                <a:solidFill>
                  <a:srgbClr val="000000"/>
                </a:solidFill>
                <a:latin typeface="Gotham Medium"/>
                <a:cs typeface="Gotham Medium"/>
              </a:rPr>
              <a:t>)</a:t>
            </a:r>
            <a:endParaRPr lang="en-US" sz="20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pic>
        <p:nvPicPr>
          <p:cNvPr id="3" name="Picture 2" descr="promotionalposterOpt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073" y="1647020"/>
            <a:ext cx="6783854" cy="4314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17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091" y="124001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3" name="Rectangle 12"/>
          <p:cNvSpPr/>
          <p:nvPr/>
        </p:nvSpPr>
        <p:spPr>
          <a:xfrm>
            <a:off x="0" y="0"/>
            <a:ext cx="3528091" cy="800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Ustam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2" y="124001"/>
            <a:ext cx="3463879" cy="67609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0" y="6064019"/>
            <a:ext cx="9144000" cy="793981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Sarah Sweeney  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sj.sweeney</a:t>
            </a:r>
            <a:r>
              <a:rPr lang="en-US" sz="1500" dirty="0" err="1">
                <a:solidFill>
                  <a:srgbClr val="000000"/>
                </a:solidFill>
                <a:latin typeface="Gotham Medium"/>
                <a:cs typeface="Gotham Medium"/>
              </a:rPr>
              <a:t>@</a:t>
            </a:r>
            <a:r>
              <a:rPr lang="en-US" sz="1500" dirty="0" err="1" smtClean="0">
                <a:solidFill>
                  <a:srgbClr val="000000"/>
                </a:solidFill>
                <a:latin typeface="Gotham Medium"/>
                <a:cs typeface="Gotham Medium"/>
              </a:rPr>
              <a:t>neu.edu</a:t>
            </a:r>
            <a:r>
              <a:rPr lang="en-US" sz="1500" dirty="0" smtClean="0">
                <a:solidFill>
                  <a:srgbClr val="000000"/>
                </a:solidFill>
                <a:latin typeface="Gotham Medium"/>
                <a:cs typeface="Gotham Medium"/>
              </a:rPr>
              <a:t>  </a:t>
            </a:r>
          </a:p>
          <a:p>
            <a:pPr algn="ctr"/>
            <a:r>
              <a:rPr lang="en-US" sz="1500" dirty="0" err="1" smtClean="0">
                <a:solidFill>
                  <a:srgbClr val="2B84D2"/>
                </a:solidFill>
                <a:latin typeface="Gotham Medium"/>
                <a:cs typeface="Gotham Medium"/>
              </a:rPr>
              <a:t>repository.library.northeastern.edu</a:t>
            </a:r>
            <a:endParaRPr lang="en-US" sz="1500" dirty="0">
              <a:solidFill>
                <a:srgbClr val="2B84D2"/>
              </a:solidFill>
              <a:latin typeface="Gotham Medium"/>
              <a:cs typeface="Gotham Medium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5743973"/>
            <a:ext cx="9143999" cy="640092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Gotham Bold"/>
                <a:cs typeface="Gotham Bold"/>
              </a:rPr>
              <a:t>Northeastern University Library</a:t>
            </a:r>
            <a:endParaRPr lang="en-US" sz="2000" dirty="0">
              <a:solidFill>
                <a:srgbClr val="000000"/>
              </a:solidFill>
              <a:latin typeface="Gotham Bold"/>
              <a:cs typeface="Gotham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" y="5423927"/>
            <a:ext cx="9143998" cy="640092"/>
          </a:xfrm>
          <a:prstGeom prst="rect">
            <a:avLst/>
          </a:prstGeom>
          <a:noFill/>
        </p:spPr>
        <p:txBody>
          <a:bodyPr wrap="square" lIns="329104" tIns="164551" rIns="329104" bIns="164551" rtlCol="0" anchor="ctr">
            <a:spAutoFit/>
          </a:bodyPr>
          <a:lstStyle/>
          <a:p>
            <a:pPr algn="ctr"/>
            <a:r>
              <a:rPr lang="en-US" sz="2000" b="1" dirty="0" smtClean="0">
                <a:latin typeface="Gotham Bold"/>
                <a:cs typeface="Gotham Bold"/>
              </a:rPr>
              <a:t>Using Communities to Highlight </a:t>
            </a:r>
            <a:r>
              <a:rPr lang="en-US" sz="2000" b="1" dirty="0">
                <a:latin typeface="Gotham Bold"/>
                <a:cs typeface="Gotham Bold"/>
              </a:rPr>
              <a:t>Scholarly Content in </a:t>
            </a:r>
            <a:r>
              <a:rPr lang="en-US" sz="2000" b="1" dirty="0" smtClean="0">
                <a:latin typeface="Gotham Bold"/>
                <a:cs typeface="Gotham Bold"/>
              </a:rPr>
              <a:t>Hydra</a:t>
            </a:r>
          </a:p>
        </p:txBody>
      </p:sp>
      <p:pic>
        <p:nvPicPr>
          <p:cNvPr id="2" name="Picture 1" descr="promotional slid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5" y="1014383"/>
            <a:ext cx="6932551" cy="440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4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59</Words>
  <Application>Microsoft Macintosh PowerPoint</Application>
  <PresentationFormat>On-screen Show (4:3)</PresentationFormat>
  <Paragraphs>18</Paragraphs>
  <Slides>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Northeastern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Sarah Sweeney</cp:lastModifiedBy>
  <cp:revision>22</cp:revision>
  <cp:lastPrinted>2015-06-01T14:33:41Z</cp:lastPrinted>
  <dcterms:created xsi:type="dcterms:W3CDTF">2015-05-28T11:27:29Z</dcterms:created>
  <dcterms:modified xsi:type="dcterms:W3CDTF">2015-06-02T16:54:16Z</dcterms:modified>
</cp:coreProperties>
</file>

<file path=docProps/thumbnail.jpeg>
</file>